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9778ED-2F74-4171-84CE-81337D2B65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21A2714-3A3F-4B0B-A46C-B29D27BF92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87CD06-3146-41BE-842D-735D4E6DD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12C41D-BFE4-49A3-B823-E302EB0F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D5170D-3D32-43FA-85B6-522CDFB18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075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54880-8E93-4173-B713-B7A587107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4103828-D25B-403D-A05B-2629D33AC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AB3DCC1-716E-4AA8-B98E-F1E20ACFF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B9435E-0632-4D22-A91C-8C2635F6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C509BC-6F3A-416D-843A-D4263804B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884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9D96633-AF3B-4694-9C33-C8E4FE06B9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87684D3-FD8F-4A15-AF5B-BB3F04B9F7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0AE20BF-5C35-46DC-B3DB-58BF25EE8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F48A6B-9416-49F4-BEA4-73C3759D6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7508BB-8478-40AE-9130-FF4FC840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6645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3C15D9-59EB-43A6-8977-EAA821FB5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24ED5A-C322-495B-9920-1FCF813C6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E542A3-FF00-4F14-A6D5-E5DB09B1A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BCDEFB2-7F67-4E00-86D9-30D657A9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5E0E7D-B73A-4713-B494-40B3E6550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1910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24B764-862B-4584-883E-6ABB2E8EF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2099FA-08B0-4025-B385-6D9BC93C3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306E18-B2D6-43CA-8D32-53A62C1F9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42EF95-8F58-4C00-9D79-E0CC1C95B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DF0F76-E517-48FA-AB3B-A255068A6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8489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D966AE-7E00-46AD-A9F6-B2D20CFF8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EFDD6A4-27DD-4EA1-87F9-B6E9EFE83F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38F3EB7-8BD0-4226-8613-2077DABB2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1EB20E5-428B-409F-9689-10D506DA7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198F6B7-B730-470C-B938-F2DC58DB1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928626C-2148-4C7A-84D2-570AA5D06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8759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DB746B-5491-40C3-96D7-E38C0593A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AED194-A0D1-4137-86A2-6FD657CCB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6BE72A4-9A0F-4AD5-B69E-4D433A43D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1006BBE-E018-482D-BDDC-1729C7432A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3B339D0-BFD4-4854-8E3C-B74825FBFF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88F724D-B4A1-4C22-90A7-F8D7C0DD8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A12190E-A375-472A-91BC-B2F72E15D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3FC284E-F4FB-43A7-92BA-149F36A56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366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4F2D25-FABA-4337-9071-0657394A0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E92431C-088A-4AF3-9742-3BBDB811C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46F2570-BDE0-4DD2-803C-0DA6F6632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6056380-7D1F-47E1-911E-72C63E18E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60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355798B-F029-491E-A9EA-1347006F9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B6E7679-4049-4191-978A-598FFC210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1DE9AEF-DBE0-4D45-9953-1231A999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1559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6A222A-EC53-4344-9C6D-FCCC38CB6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D26C1D-8B39-4C4D-98A3-20D537F5C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3DAC6EF-5DE9-481A-9B44-CCD07670C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9A137EC-C4C7-4A36-9AF8-235EBFD06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27A1EC1-8D30-4DC1-8742-BBFA2E77E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6ABF57F-7157-45A1-8F87-2AB38EE0C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8657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27E90E-9799-4862-8D4A-58CA8AC8B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A577A3F-1F2E-46C2-A76A-1392EE5B84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629FF2E-02DC-42C0-A559-C33A06231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86D5BEE-882E-4501-B0DD-3136D06BC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14F5D0-2EE4-4183-8039-1FC3A6897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482AD60-657C-481B-BE8C-C3BAE3778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76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D96FB2-7E31-41BD-A600-2D7D619F8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9D42105-3734-4002-9DD1-1614FAF5C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77D38B-9D7B-4BAE-908C-2C92C03EC2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9317D-67FC-47DA-B7A2-C148C193D536}" type="datetimeFigureOut">
              <a:rPr lang="ru-RU" smtClean="0"/>
              <a:t>28.06.2021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5C6DBF-0D84-444C-BB77-C440F4F347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36550C-BA21-495C-9B23-F91B7651D5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BC7A9-7326-4ECF-AA65-20C138471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5389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3DDCC7-6086-4802-8065-A9A7E218B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8349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i="0" dirty="0">
                <a:solidFill>
                  <a:srgbClr val="212529"/>
                </a:solidFill>
                <a:effectLst/>
                <a:latin typeface="system-ui"/>
              </a:rPr>
              <a:t>EPAM DEVOPS School</a:t>
            </a:r>
            <a:br>
              <a:rPr lang="en-US" b="1" i="0" dirty="0">
                <a:solidFill>
                  <a:srgbClr val="212529"/>
                </a:solidFill>
                <a:effectLst/>
                <a:latin typeface="system-ui"/>
              </a:rPr>
            </a:b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Stream 16</a:t>
            </a:r>
            <a:br>
              <a:rPr lang="en-US" b="0" i="0" dirty="0">
                <a:solidFill>
                  <a:srgbClr val="212529"/>
                </a:solidFill>
                <a:effectLst/>
                <a:latin typeface="system-ui"/>
              </a:rPr>
            </a:b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Student: Sofin Artem</a:t>
            </a:r>
          </a:p>
        </p:txBody>
      </p:sp>
    </p:spTree>
    <p:extLst>
      <p:ext uri="{BB962C8B-B14F-4D97-AF65-F5344CB8AC3E}">
        <p14:creationId xmlns:p14="http://schemas.microsoft.com/office/powerpoint/2010/main" val="3572503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9B9B288-A001-438A-AF14-484EFCD39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005" y="-66675"/>
            <a:ext cx="101799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126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2F8297-EB8B-4A98-9294-ADF91D9B9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362" y="-23813"/>
            <a:ext cx="10201275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31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3DDCC7-6086-4802-8065-A9A7E218B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95525"/>
            <a:ext cx="9144000" cy="1557383"/>
          </a:xfrm>
        </p:spPr>
        <p:txBody>
          <a:bodyPr>
            <a:normAutofit fontScale="90000"/>
          </a:bodyPr>
          <a:lstStyle/>
          <a:p>
            <a:r>
              <a:rPr lang="en-US" b="1" i="0" dirty="0">
                <a:solidFill>
                  <a:srgbClr val="212529"/>
                </a:solidFill>
                <a:effectLst/>
                <a:latin typeface="system-ui"/>
              </a:rPr>
              <a:t>DEMO</a:t>
            </a:r>
            <a:br>
              <a:rPr lang="en-US" b="1" i="0" dirty="0">
                <a:solidFill>
                  <a:srgbClr val="212529"/>
                </a:solidFill>
                <a:effectLst/>
                <a:latin typeface="system-ui"/>
              </a:rPr>
            </a:br>
            <a:r>
              <a:rPr lang="en-US" b="1" i="0" dirty="0">
                <a:solidFill>
                  <a:srgbClr val="212529"/>
                </a:solidFill>
                <a:effectLst/>
                <a:latin typeface="system-ui"/>
              </a:rPr>
              <a:t>Q&amp;A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</p:txBody>
      </p:sp>
    </p:spTree>
    <p:extLst>
      <p:ext uri="{BB962C8B-B14F-4D97-AF65-F5344CB8AC3E}">
        <p14:creationId xmlns:p14="http://schemas.microsoft.com/office/powerpoint/2010/main" val="504543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FD1DC92-393C-47B8-AA69-2DE46F3B0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131" y="-106531"/>
            <a:ext cx="96537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92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159E8A-E522-4583-9A27-8CD5253C5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312" y="-85725"/>
            <a:ext cx="10239375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681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111661-17B9-488E-A260-5C6344B3C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673" y="-76200"/>
            <a:ext cx="95746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486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A1814CE-ADCE-4B3B-92DD-E52DEFCE0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575" y="204787"/>
            <a:ext cx="9848850" cy="64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81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26D91A7-97FB-46D9-B14C-6FB65E4FF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887" y="333375"/>
            <a:ext cx="9420225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940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47E0A3D-E11B-475F-A794-8F2879D4F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384" y="-66675"/>
            <a:ext cx="98572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146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082D47-B376-4C2E-B58F-F19831757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0" y="-66675"/>
            <a:ext cx="977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033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EB43CE-1ADE-4C84-A438-723B34ABC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37" y="0"/>
            <a:ext cx="9839325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11897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16</Words>
  <Application>Microsoft Office PowerPoint</Application>
  <PresentationFormat>Широкоэкранный</PresentationFormat>
  <Paragraphs>2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system-ui</vt:lpstr>
      <vt:lpstr>Тема Office</vt:lpstr>
      <vt:lpstr>EPAM DEVOPS School Stream 16 Student: Sofin Artem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DEMO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EPAM DEVOPS School Stream 16 Student: Sofin Artem</dc:title>
  <dc:creator>Artem Sofin</dc:creator>
  <cp:lastModifiedBy>Artem Sofin</cp:lastModifiedBy>
  <cp:revision>12</cp:revision>
  <dcterms:created xsi:type="dcterms:W3CDTF">2021-06-28T02:35:05Z</dcterms:created>
  <dcterms:modified xsi:type="dcterms:W3CDTF">2021-06-28T02:47:52Z</dcterms:modified>
</cp:coreProperties>
</file>

<file path=docProps/thumbnail.jpeg>
</file>